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7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58" r:id="rId12"/>
    <p:sldId id="259" r:id="rId13"/>
    <p:sldId id="262" r:id="rId14"/>
    <p:sldId id="260" r:id="rId15"/>
    <p:sldId id="263" r:id="rId16"/>
    <p:sldId id="266" r:id="rId17"/>
    <p:sldId id="261" r:id="rId18"/>
    <p:sldId id="264" r:id="rId19"/>
    <p:sldId id="270" r:id="rId20"/>
    <p:sldId id="267" r:id="rId21"/>
    <p:sldId id="268" r:id="rId22"/>
    <p:sldId id="269" r:id="rId23"/>
    <p:sldId id="265" r:id="rId24"/>
  </p:sldIdLst>
  <p:sldSz cx="9144000" cy="6858000" type="screen4x3"/>
  <p:notesSz cx="7004050" cy="9290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25" d="100"/>
          <a:sy n="25" d="100"/>
        </p:scale>
        <p:origin x="-175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341" y="0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BDBAEFC3-41E9-4347-8BFC-6A76C0D2688C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341" y="8823935"/>
            <a:ext cx="3035088" cy="464503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CD499B3D-A19A-41F9-92BA-D5B7FA1CBA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65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0067D-549F-42F3-B465-80FB11C659AE}" type="datetimeFigureOut">
              <a:rPr lang="en-US" smtClean="0"/>
              <a:pPr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DF58C-51F5-4C7D-9F82-F25A311BA3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September 11, 2001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Homework: Interview a staff member, family member and a friend. Try to get someone over 30 and one your age or younger.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Image result for twin tow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309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wikinut.com/img/qpdo9pabcudmv__p/jpeg/700x1000/The-hijacker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77094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62800" y="2286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Notice: Saudi Nationalists</a:t>
            </a:r>
            <a:endParaRPr lang="en-US" dirty="0"/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4495800" y="2362200"/>
            <a:ext cx="2667000" cy="2469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562600" y="2819400"/>
            <a:ext cx="1600200" cy="228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276600" y="2971800"/>
            <a:ext cx="3962400" cy="3505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bbc.co.uk/news/special/world/11/911_timeline/img/0814_hijack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51226"/>
            <a:ext cx="853439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63806" y="5410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The first to depart is American Airlines Flight 11, a Boeing 767 that leaves Boston's Logan International Airport for Los Angles with 92 people on board.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bbc.co.uk/news/special/world/11/911_timeline/img/0846_hijackers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8200"/>
            <a:ext cx="8142110" cy="457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81200" y="5715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At 8:14 a.m., United Airlines Flight 175 -- a Boeing 767 with 65 passengers on board -- leaves Logan for Los Angeles.</a:t>
            </a:r>
          </a:p>
        </p:txBody>
      </p:sp>
    </p:spTree>
    <p:extLst>
      <p:ext uri="{BB962C8B-B14F-4D97-AF65-F5344CB8AC3E}">
        <p14:creationId xmlns:p14="http://schemas.microsoft.com/office/powerpoint/2010/main" val="205067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bc.co.uk/news/special/world/11/911_timeline/img/0854_hijack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533400"/>
            <a:ext cx="8398931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5410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American Airlines Flight 77 leaves Washington Dulles International Airport at 8:20 a.m. The plane, a Boeing 757 with 64 people on board, is headed for Los Angeles.</a:t>
            </a:r>
          </a:p>
        </p:txBody>
      </p:sp>
    </p:spTree>
    <p:extLst>
      <p:ext uri="{BB962C8B-B14F-4D97-AF65-F5344CB8AC3E}">
        <p14:creationId xmlns:p14="http://schemas.microsoft.com/office/powerpoint/2010/main" val="13559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bc.co.uk/news/special/world/11/911_timeline/img/0928_hijack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609600"/>
            <a:ext cx="7992531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91264" y="5334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Finally, at 8:42 a.m., United Airlines Flight 93 departs from Newark International Airport. The Boeing 757, which carries 44 passengers, is bound for San Francisco. </a:t>
            </a:r>
          </a:p>
        </p:txBody>
      </p:sp>
    </p:spTree>
    <p:extLst>
      <p:ext uri="{BB962C8B-B14F-4D97-AF65-F5344CB8AC3E}">
        <p14:creationId xmlns:p14="http://schemas.microsoft.com/office/powerpoint/2010/main" val="159257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Sections from </a:t>
            </a:r>
            <a:r>
              <a:rPr lang="en-US" i="1" dirty="0" smtClean="0"/>
              <a:t>911 Commission Report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25391" r="16094" b="15820"/>
          <a:stretch/>
        </p:blipFill>
        <p:spPr bwMode="auto">
          <a:xfrm>
            <a:off x="19050" y="838200"/>
            <a:ext cx="664845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67500" y="1981200"/>
            <a:ext cx="1638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you think the chapters are about?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79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(46 Pages from </a:t>
            </a:r>
            <a:r>
              <a:rPr lang="en-US" i="1" dirty="0" smtClean="0"/>
              <a:t>911 Commission Report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332037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Read your single page</a:t>
            </a:r>
          </a:p>
          <a:p>
            <a:pPr marL="0" indent="0">
              <a:buNone/>
            </a:pPr>
            <a:r>
              <a:rPr lang="en-US" dirty="0" smtClean="0"/>
              <a:t>Report to the class  your section</a:t>
            </a:r>
          </a:p>
          <a:p>
            <a:pPr marL="0" indent="0">
              <a:buNone/>
            </a:pPr>
            <a:r>
              <a:rPr lang="en-US" dirty="0" smtClean="0"/>
              <a:t>As a class one by one reporting should allow us to piece together the morning</a:t>
            </a:r>
          </a:p>
          <a:p>
            <a:pPr marL="0" indent="0">
              <a:buNone/>
            </a:pPr>
            <a:r>
              <a:rPr lang="en-US" dirty="0" smtClean="0"/>
              <a:t>Focus on: Identify three key issues from your page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143000"/>
            <a:ext cx="1828800" cy="228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American Airlines Flight 11</a:t>
            </a:r>
          </a:p>
          <a:p>
            <a:r>
              <a:rPr lang="en-US" b="1" dirty="0" smtClean="0"/>
              <a:t>(AA 11)</a:t>
            </a:r>
          </a:p>
          <a:p>
            <a:r>
              <a:rPr lang="en-US" b="1" i="1" dirty="0" smtClean="0"/>
              <a:t>Boston to Los Angeles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90800" y="1143000"/>
            <a:ext cx="1828800" cy="2286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United Airlines Flight 175</a:t>
            </a:r>
          </a:p>
          <a:p>
            <a:r>
              <a:rPr lang="en-US" b="1" dirty="0" smtClean="0"/>
              <a:t>(UA 175)</a:t>
            </a:r>
          </a:p>
          <a:p>
            <a:r>
              <a:rPr lang="en-US" b="1" i="1" dirty="0" smtClean="0"/>
              <a:t>Boston to Los Angeles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648200" y="1143000"/>
            <a:ext cx="1828800" cy="2286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American Airlines Flight 77</a:t>
            </a:r>
          </a:p>
          <a:p>
            <a:r>
              <a:rPr lang="en-US" b="1" dirty="0" smtClean="0"/>
              <a:t>(AA 77)</a:t>
            </a:r>
          </a:p>
          <a:p>
            <a:r>
              <a:rPr lang="en-US" b="1" i="1" dirty="0" err="1" smtClean="0"/>
              <a:t>Washington,D.C</a:t>
            </a:r>
            <a:r>
              <a:rPr lang="en-US" b="1" i="1" dirty="0" smtClean="0"/>
              <a:t>., to Los Angeles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705600" y="1143000"/>
            <a:ext cx="1828800" cy="2286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United Airlines Flight 93</a:t>
            </a:r>
          </a:p>
          <a:p>
            <a:r>
              <a:rPr lang="en-US" b="1" dirty="0" smtClean="0"/>
              <a:t>(UA 93)</a:t>
            </a:r>
          </a:p>
          <a:p>
            <a:r>
              <a:rPr lang="en-US" b="1" i="1" dirty="0" smtClean="0"/>
              <a:t>Newark to San Francisco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92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	Generate your own timeline for each box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	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2500" t="33778" r="27000" b="27111"/>
          <a:stretch>
            <a:fillRect/>
          </a:stretch>
        </p:blipFill>
        <p:spPr bwMode="auto">
          <a:xfrm>
            <a:off x="2438400" y="2438400"/>
            <a:ext cx="4648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40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"/>
            <a:ext cx="1828800" cy="640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American Airlines Flight 11</a:t>
            </a:r>
          </a:p>
          <a:p>
            <a:r>
              <a:rPr lang="en-US" b="1" dirty="0" smtClean="0"/>
              <a:t>(AA 11)</a:t>
            </a:r>
          </a:p>
          <a:p>
            <a:r>
              <a:rPr lang="en-US" b="1" i="1" dirty="0" smtClean="0"/>
              <a:t>Boston to Los Angeles</a:t>
            </a:r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90800" y="228600"/>
            <a:ext cx="1828800" cy="6400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United Airlines Flight 175</a:t>
            </a:r>
          </a:p>
          <a:p>
            <a:r>
              <a:rPr lang="en-US" b="1" dirty="0" smtClean="0"/>
              <a:t>(UA 175)</a:t>
            </a:r>
          </a:p>
          <a:p>
            <a:r>
              <a:rPr lang="en-US" b="1" i="1" dirty="0" smtClean="0"/>
              <a:t>Boston to Los Angeles</a:t>
            </a:r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</p:txBody>
      </p:sp>
      <p:sp>
        <p:nvSpPr>
          <p:cNvPr id="6" name="Rectangle 5"/>
          <p:cNvSpPr/>
          <p:nvPr/>
        </p:nvSpPr>
        <p:spPr>
          <a:xfrm>
            <a:off x="4876800" y="228600"/>
            <a:ext cx="1828800" cy="64008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American Airlines Flight 77</a:t>
            </a:r>
          </a:p>
          <a:p>
            <a:r>
              <a:rPr lang="en-US" b="1" dirty="0" smtClean="0"/>
              <a:t>(AA 77)</a:t>
            </a:r>
          </a:p>
          <a:p>
            <a:r>
              <a:rPr lang="en-US" b="1" i="1" dirty="0" err="1" smtClean="0"/>
              <a:t>Washington,D.C</a:t>
            </a:r>
            <a:r>
              <a:rPr lang="en-US" b="1" i="1" dirty="0" smtClean="0"/>
              <a:t>., to Los Angeles</a:t>
            </a:r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086600" y="228600"/>
            <a:ext cx="1828800" cy="6324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United Airlines Flight 93</a:t>
            </a:r>
          </a:p>
          <a:p>
            <a:r>
              <a:rPr lang="en-US" b="1" dirty="0" smtClean="0"/>
              <a:t>(UA 93)</a:t>
            </a:r>
          </a:p>
          <a:p>
            <a:r>
              <a:rPr lang="en-US" b="1" i="1" dirty="0" smtClean="0"/>
              <a:t>Newark to San Francisco</a:t>
            </a:r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b="1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92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ndated photo of Khalid Sheikh Mohammed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1989962" cy="158331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1524000"/>
            <a:ext cx="37337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Khalid </a:t>
            </a:r>
            <a:r>
              <a:rPr lang="en-US" sz="1200" dirty="0" smtClean="0"/>
              <a:t>Sheikh Mohammed=Planned 911 Attacks</a:t>
            </a:r>
            <a:endParaRPr lang="en-US" sz="1200" dirty="0"/>
          </a:p>
        </p:txBody>
      </p:sp>
      <p:sp>
        <p:nvSpPr>
          <p:cNvPr id="3076" name="AutoShape 4" descr="Image result for mohamed at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http://upload.wikimedia.org/wikipedia/commons/1/13/Mohamed_At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1200150" cy="16002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6243975" y="1676400"/>
            <a:ext cx="29000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Mohamed </a:t>
            </a:r>
            <a:r>
              <a:rPr lang="en-US" sz="1200" dirty="0" smtClean="0"/>
              <a:t>Atta=One of the attacker leaders</a:t>
            </a:r>
            <a:endParaRPr lang="en-US" sz="1200" dirty="0"/>
          </a:p>
        </p:txBody>
      </p:sp>
      <p:pic>
        <p:nvPicPr>
          <p:cNvPr id="3080" name="Picture 8" descr="http://i.ytimg.com/vi/6F249r7TaBo/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0"/>
            <a:ext cx="2971800" cy="1671638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flipH="1">
            <a:off x="5943600" y="990600"/>
            <a:ext cx="11430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124200" y="1905000"/>
            <a:ext cx="32476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Mohamed </a:t>
            </a:r>
            <a:r>
              <a:rPr lang="en-US" sz="1200" dirty="0" smtClean="0"/>
              <a:t>Atta boarding plane in Portland Maine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500" t="9778" r="32500" b="4000"/>
          <a:stretch>
            <a:fillRect/>
          </a:stretch>
        </p:blipFill>
        <p:spPr bwMode="auto">
          <a:xfrm>
            <a:off x="2514600" y="0"/>
            <a:ext cx="46662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3500" t="10667" r="32500" b="111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4000" t="16000" r="32000" b="9333"/>
          <a:stretch>
            <a:fillRect/>
          </a:stretch>
        </p:blipFill>
        <p:spPr bwMode="auto">
          <a:xfrm>
            <a:off x="381000" y="0"/>
            <a:ext cx="8458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Personal reflection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How does your page relate to other reported events?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31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airport teller ag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91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943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Image result for airport secur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52500"/>
            <a:ext cx="9144000" cy="781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593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 result for airport security wa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165" y="0"/>
            <a:ext cx="9202165" cy="685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06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Image result for airplane cockp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38" y="255587"/>
            <a:ext cx="7791600" cy="584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253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airplane sea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Image result for airplane seat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Image result for airplane seat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30" name="Picture 10" descr="Image result for airplane sea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273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Image result for airplane passeng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748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Image result for first trade cent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0" b="1310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498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302</Words>
  <Application>Microsoft Office PowerPoint</Application>
  <PresentationFormat>On-screen Show (4:3)</PresentationFormat>
  <Paragraphs>120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September 11, 2001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Sections from 911 Commission Report</vt:lpstr>
      <vt:lpstr>Task (46 Pages from 911 Commission Report)</vt:lpstr>
      <vt:lpstr>Reporting</vt:lpstr>
      <vt:lpstr>PowerPoint Presentation</vt:lpstr>
      <vt:lpstr>PowerPoint Presentation</vt:lpstr>
      <vt:lpstr>PowerPoint Presentation</vt:lpstr>
      <vt:lpstr>PowerPoint Presentation</vt:lpstr>
      <vt:lpstr>Closure: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September 11, 2001</dc:title>
  <dc:creator>006435</dc:creator>
  <cp:lastModifiedBy>Ramon Quinones</cp:lastModifiedBy>
  <cp:revision>15</cp:revision>
  <dcterms:created xsi:type="dcterms:W3CDTF">2015-03-09T18:41:14Z</dcterms:created>
  <dcterms:modified xsi:type="dcterms:W3CDTF">2017-11-16T14:05:11Z</dcterms:modified>
</cp:coreProperties>
</file>